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4" autoAdjust="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4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833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116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931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57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094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349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700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  <p:pic>
        <p:nvPicPr>
          <p:cNvPr id="3075" name="Picture 3" descr="C:\Users\Eamon\Desktop\CEIA Boole game\CEIA transparent logo pngfil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4700" r="14548" b="32650"/>
          <a:stretch/>
        </p:blipFill>
        <p:spPr bwMode="auto">
          <a:xfrm>
            <a:off x="179512" y="6142325"/>
            <a:ext cx="2237097" cy="6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amon\Desktop\CEIA Boole game\SFI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62077"/>
            <a:ext cx="1332608" cy="8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8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91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810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C22D-7AF6-4571-9B00-9BCE1DAAE604}" type="datetimeFigureOut">
              <a:rPr lang="en-IE" smtClean="0"/>
              <a:t>15/09/2015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3C21-DCAA-4DCB-887E-AE70DE5B08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82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2" y="548680"/>
            <a:ext cx="85406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151" y="188640"/>
            <a:ext cx="889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Bo01ean Logic Game – Arrangement</a:t>
            </a:r>
            <a:endParaRPr lang="en-IE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817" y="980728"/>
            <a:ext cx="8568655" cy="5112568"/>
            <a:chOff x="0" y="0"/>
            <a:chExt cx="6048375" cy="3467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" t="5947" r="4070"/>
            <a:stretch/>
          </p:blipFill>
          <p:spPr bwMode="auto">
            <a:xfrm>
              <a:off x="9525" y="0"/>
              <a:ext cx="6038850" cy="3467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0" y="3076575"/>
              <a:ext cx="1095375" cy="390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7203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91449" y="1484784"/>
            <a:ext cx="2756958" cy="1980000"/>
            <a:chOff x="0" y="0"/>
            <a:chExt cx="2752725" cy="170497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2752725" cy="1704975"/>
              <a:chOff x="0" y="0"/>
              <a:chExt cx="2752725" cy="17049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0" y="0"/>
                <a:ext cx="2752725" cy="170497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23815" y="426087"/>
                <a:ext cx="943609" cy="8502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2400" dirty="0">
                    <a:effectLst/>
                    <a:latin typeface="Calibri"/>
                    <a:ea typeface="Calibri"/>
                    <a:cs typeface="Times New Roman"/>
                  </a:rPr>
                  <a:t>RAIN sensor</a:t>
                </a:r>
              </a:p>
            </p:txBody>
          </p:sp>
        </p:grpSp>
        <p:pic>
          <p:nvPicPr>
            <p:cNvPr id="4" name="Picture 3" descr="http://www.melsbrushes.co.uk/wp-content/uploads/2010/02/weather590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2" t="35593" r="55424" b="45424"/>
            <a:stretch/>
          </p:blipFill>
          <p:spPr bwMode="auto">
            <a:xfrm>
              <a:off x="1004887" y="80963"/>
              <a:ext cx="776288" cy="7191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http://www.melsbrushes.co.uk/wp-content/uploads/2010/02/weather590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5" t="73899" r="4576" b="7627"/>
            <a:stretch/>
          </p:blipFill>
          <p:spPr bwMode="auto">
            <a:xfrm>
              <a:off x="1004887" y="895350"/>
              <a:ext cx="781050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971675" y="52388"/>
              <a:ext cx="495300" cy="747395"/>
              <a:chOff x="0" y="0"/>
              <a:chExt cx="566738" cy="823912"/>
            </a:xfrm>
          </p:grpSpPr>
          <p:pic>
            <p:nvPicPr>
              <p:cNvPr id="8" name="Picture 7" descr="http://images.clipartpanda.com/sit-down-clipart-verb-clipart-sit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61" t="20106" r="1438" b="3417"/>
              <a:stretch/>
            </p:blipFill>
            <p:spPr bwMode="auto">
              <a:xfrm flipH="1">
                <a:off x="0" y="0"/>
                <a:ext cx="566738" cy="82391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42913" y="109537"/>
                <a:ext cx="122859" cy="158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5275" y="104775"/>
                <a:ext cx="122555" cy="158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52387"/>
                <a:ext cx="122859" cy="158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E"/>
              </a:p>
            </p:txBody>
          </p:sp>
        </p:grpSp>
        <p:pic>
          <p:nvPicPr>
            <p:cNvPr id="7" name="Picture 6" descr="http://images.clipartpanda.com/sit-down-clipart-verb-clipart-sit.g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17"/>
            <a:stretch/>
          </p:blipFill>
          <p:spPr bwMode="auto">
            <a:xfrm flipH="1">
              <a:off x="2005012" y="814388"/>
              <a:ext cx="285750" cy="8715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04088" y="3651608"/>
            <a:ext cx="2751426" cy="1980000"/>
            <a:chOff x="0" y="0"/>
            <a:chExt cx="2752725" cy="1704975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2752725" cy="1704975"/>
              <a:chOff x="0" y="0"/>
              <a:chExt cx="2752725" cy="170497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2752725" cy="1704975"/>
                <a:chOff x="0" y="0"/>
                <a:chExt cx="2752725" cy="1704975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0" y="0"/>
                  <a:ext cx="2752725" cy="17049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3815" y="426087"/>
                  <a:ext cx="943609" cy="8502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IE" sz="2400" dirty="0">
                      <a:effectLst/>
                      <a:latin typeface="Calibri"/>
                      <a:ea typeface="Calibri"/>
                      <a:cs typeface="Times New Roman"/>
                    </a:rPr>
                    <a:t>WIND sensor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971675" y="52388"/>
                <a:ext cx="495300" cy="747395"/>
                <a:chOff x="0" y="0"/>
                <a:chExt cx="566738" cy="823912"/>
              </a:xfrm>
            </p:grpSpPr>
            <p:pic>
              <p:nvPicPr>
                <p:cNvPr id="21" name="Picture 20" descr="http://images.clipartpanda.com/sit-down-clipart-verb-clipart-sit.gi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1" t="20106" r="1438" b="3417"/>
                <a:stretch/>
              </p:blipFill>
              <p:spPr bwMode="auto">
                <a:xfrm flipH="1">
                  <a:off x="0" y="0"/>
                  <a:ext cx="566738" cy="823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442913" y="10953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95275" y="104775"/>
                  <a:ext cx="122555" cy="158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0" y="5238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</p:grpSp>
          <p:pic>
            <p:nvPicPr>
              <p:cNvPr id="20" name="Picture 19" descr="http://images.clipartpanda.com/sit-down-clipart-verb-clipart-sit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17"/>
              <a:stretch/>
            </p:blipFill>
            <p:spPr bwMode="auto">
              <a:xfrm flipH="1">
                <a:off x="2005012" y="823913"/>
                <a:ext cx="285750" cy="8715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" name="Picture 15" descr="http://image.slidesharecdn.com/kids-print-weather-symbols-091227051233-phpapp01/95/kids-print-weather-symbols-1-728.jpg?cb=126191236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5" t="70519" r="66002" b="12736"/>
            <a:stretch/>
          </p:blipFill>
          <p:spPr bwMode="auto">
            <a:xfrm>
              <a:off x="1004888" y="123825"/>
              <a:ext cx="776287" cy="7191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http://i.telegraph.co.uk/multimedia/archive/00620/news-graphics-2006-_620066a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5" t="3227" r="9548" b="29748"/>
            <a:stretch/>
          </p:blipFill>
          <p:spPr bwMode="auto">
            <a:xfrm>
              <a:off x="1000125" y="871538"/>
              <a:ext cx="781050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196516" y="1483310"/>
            <a:ext cx="2695663" cy="1980000"/>
            <a:chOff x="0" y="0"/>
            <a:chExt cx="2752725" cy="1704975"/>
          </a:xfrm>
        </p:grpSpPr>
        <p:pic>
          <p:nvPicPr>
            <p:cNvPr id="28" name="Picture 27" descr="http://schoolnet.gov.mt/mrcmostagirls/GeographyForm1/MAPSYMBOLS/images/caravan%20sit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933450"/>
              <a:ext cx="923925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http://previews.123rf.com/images/ku2raza/ku2raza1112/ku2raza111200008/11531550-Set-icons-Prohibited-signs-Nature-symbols-Stock-Vector-prohibited-no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" t="26415" r="73304" b="50236"/>
            <a:stretch/>
          </p:blipFill>
          <p:spPr bwMode="auto">
            <a:xfrm>
              <a:off x="1066800" y="85725"/>
              <a:ext cx="714375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>
              <a:off x="0" y="0"/>
              <a:ext cx="2752725" cy="1704975"/>
              <a:chOff x="0" y="0"/>
              <a:chExt cx="2752725" cy="170497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2752725" cy="1704975"/>
                <a:chOff x="0" y="0"/>
                <a:chExt cx="2752725" cy="1704975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0" y="0"/>
                  <a:ext cx="2752725" cy="17049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70965" y="331305"/>
                  <a:ext cx="1133170" cy="8502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IE" sz="2000" dirty="0">
                      <a:effectLst/>
                      <a:latin typeface="Calibri"/>
                      <a:ea typeface="Calibri"/>
                      <a:cs typeface="Times New Roman"/>
                    </a:rPr>
                    <a:t>CARAVAN sensor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971675" y="52388"/>
                <a:ext cx="495300" cy="747395"/>
                <a:chOff x="0" y="0"/>
                <a:chExt cx="566738" cy="823912"/>
              </a:xfrm>
            </p:grpSpPr>
            <p:pic>
              <p:nvPicPr>
                <p:cNvPr id="34" name="Picture 33" descr="http://images.clipartpanda.com/sit-down-clipart-verb-clipart-sit.gi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1" t="20106" r="1438" b="3417"/>
                <a:stretch/>
              </p:blipFill>
              <p:spPr bwMode="auto">
                <a:xfrm flipH="1">
                  <a:off x="0" y="0"/>
                  <a:ext cx="566738" cy="823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442913" y="10953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95275" y="104775"/>
                  <a:ext cx="122555" cy="158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0" y="5238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</p:grpSp>
          <p:pic>
            <p:nvPicPr>
              <p:cNvPr id="33" name="Picture 32" descr="http://images.clipartpanda.com/sit-down-clipart-verb-clipart-sit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17"/>
              <a:stretch/>
            </p:blipFill>
            <p:spPr bwMode="auto">
              <a:xfrm flipH="1">
                <a:off x="2005012" y="823913"/>
                <a:ext cx="285750" cy="8715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265543" y="3656304"/>
            <a:ext cx="2583658" cy="1980000"/>
            <a:chOff x="0" y="0"/>
            <a:chExt cx="2752725" cy="1704975"/>
          </a:xfrm>
        </p:grpSpPr>
        <p:pic>
          <p:nvPicPr>
            <p:cNvPr id="41" name="Picture 40" descr="https://encrypted-tbn2.gstatic.com/images?q=tbn:ANd9GcSx0OSISJhfVdXNNOmHpzH-kFSoeKF_CCzT6tQEcH9vEMZKoMwI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933450"/>
              <a:ext cx="914400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 descr="http://previews.123rf.com/images/ku2raza/ku2raza1112/ku2raza111200008/11531550-Set-icons-Prohibited-signs-Nature-symbols-Stock-Vector-prohibited-no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9" t="26415" r="49527" b="50236"/>
            <a:stretch/>
          </p:blipFill>
          <p:spPr bwMode="auto">
            <a:xfrm>
              <a:off x="1028700" y="114300"/>
              <a:ext cx="752475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3" name="Group 42"/>
            <p:cNvGrpSpPr/>
            <p:nvPr/>
          </p:nvGrpSpPr>
          <p:grpSpPr>
            <a:xfrm>
              <a:off x="0" y="0"/>
              <a:ext cx="2752725" cy="1704975"/>
              <a:chOff x="0" y="0"/>
              <a:chExt cx="2752725" cy="170497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0"/>
                <a:ext cx="2752725" cy="1704975"/>
                <a:chOff x="0" y="0"/>
                <a:chExt cx="2752725" cy="1704975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0" y="0"/>
                  <a:ext cx="2752725" cy="17049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52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3815" y="426087"/>
                  <a:ext cx="943609" cy="8502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IE" sz="2000" dirty="0">
                      <a:effectLst/>
                      <a:latin typeface="Calibri"/>
                      <a:ea typeface="Calibri"/>
                      <a:cs typeface="Times New Roman"/>
                    </a:rPr>
                    <a:t>TENT sensor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971675" y="52388"/>
                <a:ext cx="495300" cy="747395"/>
                <a:chOff x="0" y="0"/>
                <a:chExt cx="566738" cy="823912"/>
              </a:xfrm>
            </p:grpSpPr>
            <p:pic>
              <p:nvPicPr>
                <p:cNvPr id="47" name="Picture 46" descr="http://images.clipartpanda.com/sit-down-clipart-verb-clipart-sit.gi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1" t="20106" r="1438" b="3417"/>
                <a:stretch/>
              </p:blipFill>
              <p:spPr bwMode="auto">
                <a:xfrm flipH="1">
                  <a:off x="0" y="0"/>
                  <a:ext cx="566738" cy="823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48" name="Rectangle 47"/>
                <p:cNvSpPr/>
                <p:nvPr/>
              </p:nvSpPr>
              <p:spPr>
                <a:xfrm>
                  <a:off x="442913" y="10953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95275" y="104775"/>
                  <a:ext cx="122555" cy="158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0" y="5238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</p:grpSp>
          <p:pic>
            <p:nvPicPr>
              <p:cNvPr id="46" name="Picture 45" descr="http://images.clipartpanda.com/sit-down-clipart-verb-clipart-sit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17"/>
              <a:stretch/>
            </p:blipFill>
            <p:spPr bwMode="auto">
              <a:xfrm flipH="1">
                <a:off x="2005012" y="823913"/>
                <a:ext cx="285750" cy="8715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6187193" y="1508867"/>
            <a:ext cx="2743376" cy="1980000"/>
            <a:chOff x="0" y="0"/>
            <a:chExt cx="2752725" cy="1704975"/>
          </a:xfrm>
        </p:grpSpPr>
        <p:pic>
          <p:nvPicPr>
            <p:cNvPr id="54" name="Picture 53" descr="http://thumb9.shutterstock.com/display_pic_with_logo/713269/157092422/stock-vector-education-in-university-vector-collection-of-reading-symbols-books-studying-and-education-157092422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" t="53610" r="55112" b="8535"/>
            <a:stretch/>
          </p:blipFill>
          <p:spPr bwMode="auto">
            <a:xfrm>
              <a:off x="923925" y="876300"/>
              <a:ext cx="781050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https://encrypted-tbn2.gstatic.com/images?q=tbn:ANd9GcRkS4qpUNVziN9BiK-UZUGkMfmWfZE7Vx6KCqYkfGzRSHYtW-lJ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55"/>
            <a:stretch/>
          </p:blipFill>
          <p:spPr bwMode="auto">
            <a:xfrm>
              <a:off x="1009650" y="104775"/>
              <a:ext cx="733425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>
              <a:off x="0" y="0"/>
              <a:ext cx="2752725" cy="1704975"/>
              <a:chOff x="0" y="0"/>
              <a:chExt cx="2752725" cy="170497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0" y="0"/>
                <a:ext cx="2752725" cy="1704975"/>
                <a:chOff x="0" y="0"/>
                <a:chExt cx="2752725" cy="1704975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0" y="0"/>
                  <a:ext cx="2752725" cy="17049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65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70965" y="331305"/>
                  <a:ext cx="1133170" cy="8502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IE" sz="2000" dirty="0">
                      <a:effectLst/>
                      <a:latin typeface="Calibri"/>
                      <a:ea typeface="Calibri"/>
                      <a:cs typeface="Times New Roman"/>
                    </a:rPr>
                    <a:t>SCHOOL sensor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971675" y="52388"/>
                <a:ext cx="495300" cy="747395"/>
                <a:chOff x="0" y="0"/>
                <a:chExt cx="566738" cy="823912"/>
              </a:xfrm>
            </p:grpSpPr>
            <p:pic>
              <p:nvPicPr>
                <p:cNvPr id="60" name="Picture 59" descr="http://images.clipartpanda.com/sit-down-clipart-verb-clipart-sit.gi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1" t="20106" r="1438" b="3417"/>
                <a:stretch/>
              </p:blipFill>
              <p:spPr bwMode="auto">
                <a:xfrm flipH="1">
                  <a:off x="0" y="0"/>
                  <a:ext cx="566738" cy="823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61" name="Rectangle 60"/>
                <p:cNvSpPr/>
                <p:nvPr/>
              </p:nvSpPr>
              <p:spPr>
                <a:xfrm>
                  <a:off x="442913" y="10953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95275" y="104775"/>
                  <a:ext cx="122555" cy="158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0" y="5238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</p:grpSp>
          <p:pic>
            <p:nvPicPr>
              <p:cNvPr id="59" name="Picture 58" descr="http://images.clipartpanda.com/sit-down-clipart-verb-clipart-sit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17"/>
              <a:stretch/>
            </p:blipFill>
            <p:spPr bwMode="auto">
              <a:xfrm flipH="1">
                <a:off x="2005012" y="823913"/>
                <a:ext cx="285750" cy="8715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6175787" y="3687392"/>
            <a:ext cx="2697750" cy="1980000"/>
            <a:chOff x="0" y="0"/>
            <a:chExt cx="2752725" cy="1704975"/>
          </a:xfrm>
        </p:grpSpPr>
        <p:pic>
          <p:nvPicPr>
            <p:cNvPr id="67" name="Picture 66" descr="http://image.slidesharecdn.com/kids-print-weather-symbols-091227051233-phpapp01/95/kids-print-weather-symbols-1-728.jpg?cb=126191236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6" t="46934" r="37001" b="35377"/>
            <a:stretch/>
          </p:blipFill>
          <p:spPr bwMode="auto">
            <a:xfrm>
              <a:off x="1028700" y="876300"/>
              <a:ext cx="781050" cy="723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8" name="Group 67"/>
            <p:cNvGrpSpPr/>
            <p:nvPr/>
          </p:nvGrpSpPr>
          <p:grpSpPr>
            <a:xfrm>
              <a:off x="800100" y="114300"/>
              <a:ext cx="1390650" cy="723900"/>
              <a:chOff x="0" y="0"/>
              <a:chExt cx="1390650" cy="800100"/>
            </a:xfrm>
          </p:grpSpPr>
          <p:pic>
            <p:nvPicPr>
              <p:cNvPr id="79" name="Picture 78" descr="http://thumbs.dreamstime.com/z/weather-symbols-10762342.jp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54" t="85370" r="43676" b="8749"/>
              <a:stretch/>
            </p:blipFill>
            <p:spPr bwMode="auto">
              <a:xfrm>
                <a:off x="0" y="0"/>
                <a:ext cx="676275" cy="8001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0" name="Text Box 2"/>
              <p:cNvSpPr txBox="1">
                <a:spLocks noChangeArrowheads="1"/>
              </p:cNvSpPr>
              <p:nvPr/>
            </p:nvSpPr>
            <p:spPr bwMode="auto">
              <a:xfrm>
                <a:off x="409575" y="161925"/>
                <a:ext cx="98107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b="1" dirty="0" err="1">
                    <a:solidFill>
                      <a:srgbClr val="FF0000"/>
                    </a:solidFill>
                    <a:effectLst/>
                    <a:latin typeface="Verdana"/>
                    <a:ea typeface="Calibri"/>
                    <a:cs typeface="Times New Roman"/>
                  </a:rPr>
                  <a:t>T</a:t>
                </a:r>
                <a:r>
                  <a:rPr lang="en-IE" b="1" baseline="-25000" dirty="0" err="1">
                    <a:solidFill>
                      <a:srgbClr val="FF0000"/>
                    </a:solidFill>
                    <a:effectLst/>
                    <a:latin typeface="Verdana"/>
                    <a:ea typeface="Calibri"/>
                    <a:cs typeface="Times New Roman"/>
                  </a:rPr>
                  <a:t>min</a:t>
                </a:r>
                <a:r>
                  <a:rPr lang="en-IE" b="1" dirty="0">
                    <a:solidFill>
                      <a:srgbClr val="FF0000"/>
                    </a:solidFill>
                    <a:effectLst/>
                    <a:latin typeface="Verdana"/>
                    <a:ea typeface="Calibri"/>
                    <a:cs typeface="Times New Roman"/>
                  </a:rPr>
                  <a:t>=15°C</a:t>
                </a:r>
                <a:endParaRPr lang="en-IE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0" y="0"/>
              <a:ext cx="2752725" cy="1704975"/>
              <a:chOff x="0" y="0"/>
              <a:chExt cx="2752725" cy="1704975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0" y="0"/>
                <a:ext cx="2752725" cy="1704975"/>
                <a:chOff x="0" y="0"/>
                <a:chExt cx="2752725" cy="1704975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0" y="0"/>
                  <a:ext cx="2752725" cy="17049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78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36215" y="487680"/>
                  <a:ext cx="1447800" cy="7200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IE" dirty="0">
                      <a:effectLst/>
                      <a:latin typeface="Calibri"/>
                      <a:ea typeface="Calibri"/>
                      <a:cs typeface="Times New Roman"/>
                    </a:rPr>
                    <a:t>TEMPERATURE </a:t>
                  </a:r>
                  <a:r>
                    <a:rPr lang="en-IE" sz="2000" dirty="0">
                      <a:effectLst/>
                      <a:latin typeface="Calibri"/>
                      <a:ea typeface="Calibri"/>
                      <a:cs typeface="Times New Roman"/>
                    </a:rPr>
                    <a:t>sensor</a:t>
                  </a: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1971675" y="52388"/>
                <a:ext cx="495300" cy="747395"/>
                <a:chOff x="0" y="0"/>
                <a:chExt cx="566738" cy="823912"/>
              </a:xfrm>
            </p:grpSpPr>
            <p:pic>
              <p:nvPicPr>
                <p:cNvPr id="73" name="Picture 72" descr="http://images.clipartpanda.com/sit-down-clipart-verb-clipart-sit.gi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61" t="20106" r="1438" b="3417"/>
                <a:stretch/>
              </p:blipFill>
              <p:spPr bwMode="auto">
                <a:xfrm flipH="1">
                  <a:off x="0" y="0"/>
                  <a:ext cx="566738" cy="823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74" name="Rectangle 73"/>
                <p:cNvSpPr/>
                <p:nvPr/>
              </p:nvSpPr>
              <p:spPr>
                <a:xfrm>
                  <a:off x="442913" y="10953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95275" y="104775"/>
                  <a:ext cx="122555" cy="158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0" y="52387"/>
                  <a:ext cx="122859" cy="1582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E"/>
                </a:p>
              </p:txBody>
            </p:sp>
          </p:grpSp>
          <p:pic>
            <p:nvPicPr>
              <p:cNvPr id="72" name="Picture 71" descr="http://images.clipartpanda.com/sit-down-clipart-verb-clipart-sit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17"/>
              <a:stretch/>
            </p:blipFill>
            <p:spPr bwMode="auto">
              <a:xfrm flipH="1">
                <a:off x="2005012" y="823913"/>
                <a:ext cx="285750" cy="87153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82" name="TextBox 81"/>
          <p:cNvSpPr txBox="1"/>
          <p:nvPr/>
        </p:nvSpPr>
        <p:spPr>
          <a:xfrm>
            <a:off x="139096" y="116632"/>
            <a:ext cx="8013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Bo01ean Logic Game - </a:t>
            </a:r>
            <a:r>
              <a:rPr lang="en-IE" sz="4000" dirty="0"/>
              <a:t>SENSOR</a:t>
            </a:r>
            <a:r>
              <a:rPr lang="en-IE" sz="6000" dirty="0"/>
              <a:t> </a:t>
            </a:r>
            <a:r>
              <a:rPr lang="en-IE" sz="4000" dirty="0" smtClean="0"/>
              <a:t>Cards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6858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139095" y="116632"/>
            <a:ext cx="879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Bo01ean Logic Game – LOGIC GATE</a:t>
            </a:r>
            <a:r>
              <a:rPr lang="en-IE" sz="6000" dirty="0" smtClean="0"/>
              <a:t> </a:t>
            </a:r>
            <a:r>
              <a:rPr lang="en-IE" sz="4000" dirty="0" smtClean="0"/>
              <a:t>Cards</a:t>
            </a:r>
            <a:endParaRPr lang="en-IE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1" y="1406602"/>
            <a:ext cx="46577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1674"/>
            <a:ext cx="46577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95" y="116632"/>
            <a:ext cx="879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Bo01ean Logic Game – LOGIC GATE</a:t>
            </a:r>
            <a:r>
              <a:rPr lang="en-IE" sz="6000" dirty="0" smtClean="0"/>
              <a:t> </a:t>
            </a:r>
            <a:r>
              <a:rPr lang="en-IE" sz="4000" dirty="0" smtClean="0"/>
              <a:t>Cards</a:t>
            </a:r>
            <a:endParaRPr lang="en-IE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03" y="1417929"/>
            <a:ext cx="46577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13" y="3711674"/>
            <a:ext cx="46577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95" y="344850"/>
            <a:ext cx="889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Bo01ean Logic Game – </a:t>
            </a:r>
            <a:r>
              <a:rPr lang="en-IE" sz="3600" dirty="0" smtClean="0"/>
              <a:t>DATA DECODER Card</a:t>
            </a:r>
            <a:endParaRPr lang="en-IE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r="30544"/>
          <a:stretch/>
        </p:blipFill>
        <p:spPr bwMode="auto">
          <a:xfrm>
            <a:off x="2842706" y="1505421"/>
            <a:ext cx="3490175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8220</TotalTime>
  <Words>45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 Connolly</dc:creator>
  <cp:lastModifiedBy>Eamon Connolly</cp:lastModifiedBy>
  <cp:revision>40</cp:revision>
  <dcterms:created xsi:type="dcterms:W3CDTF">2015-07-13T11:35:30Z</dcterms:created>
  <dcterms:modified xsi:type="dcterms:W3CDTF">2015-09-15T12:13:51Z</dcterms:modified>
</cp:coreProperties>
</file>