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4" autoAdjust="0"/>
  </p:normalViewPr>
  <p:slideViewPr>
    <p:cSldViewPr>
      <p:cViewPr varScale="1">
        <p:scale>
          <a:sx n="74" d="100"/>
          <a:sy n="74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549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833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116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931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457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94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349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700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  <p:pic>
        <p:nvPicPr>
          <p:cNvPr id="3075" name="Picture 3" descr="C:\Users\Eamon\Desktop\CEIA Boole game\CEIA transparent logo pngfile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" t="34700" r="14548" b="32650"/>
          <a:stretch/>
        </p:blipFill>
        <p:spPr bwMode="auto">
          <a:xfrm>
            <a:off x="179512" y="6142325"/>
            <a:ext cx="2237097" cy="66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689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910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810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20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187624" y="1196752"/>
            <a:ext cx="67687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6000" dirty="0" smtClean="0"/>
              <a:t>Bo01ean Logic Game</a:t>
            </a:r>
          </a:p>
          <a:p>
            <a:endParaRPr lang="en-IE" sz="2000" dirty="0" smtClean="0"/>
          </a:p>
          <a:p>
            <a:r>
              <a:rPr lang="en-IE" sz="6000" dirty="0" smtClean="0"/>
              <a:t>GAME #1</a:t>
            </a:r>
          </a:p>
          <a:p>
            <a:endParaRPr lang="en-IE" sz="2000" dirty="0"/>
          </a:p>
          <a:p>
            <a:r>
              <a:rPr lang="en-IE" sz="6000" dirty="0"/>
              <a:t>5</a:t>
            </a:r>
            <a:r>
              <a:rPr lang="en-IE" sz="6000" dirty="0" smtClean="0"/>
              <a:t> Letters </a:t>
            </a:r>
          </a:p>
          <a:p>
            <a:r>
              <a:rPr lang="en-IE" sz="6000" dirty="0" smtClean="0"/>
              <a:t>Random order</a:t>
            </a:r>
            <a:endParaRPr lang="en-IE" sz="6000" dirty="0"/>
          </a:p>
        </p:txBody>
      </p:sp>
      <p:pic>
        <p:nvPicPr>
          <p:cNvPr id="4099" name="Picture 3" descr="C:\Users\Eamon\Desktop\CEIA Boole game\SFI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73700"/>
            <a:ext cx="2209801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21760" cy="5194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333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345064" cy="5172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885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16486" cy="5201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610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21760" cy="5194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023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45064" cy="5172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484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8192</TotalTime>
  <Words>10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Eamon Connolly</dc:creator>
  <cp:lastModifiedBy>Eamon Connolly</cp:lastModifiedBy>
  <cp:revision>36</cp:revision>
  <dcterms:created xsi:type="dcterms:W3CDTF">2015-07-13T11:35:30Z</dcterms:created>
  <dcterms:modified xsi:type="dcterms:W3CDTF">2015-09-21T22:02:09Z</dcterms:modified>
</cp:coreProperties>
</file>